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29"/>
  </p:notesMasterIdLst>
  <p:handoutMasterIdLst>
    <p:handoutMasterId r:id="rId30"/>
  </p:handout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72" r:id="rId10"/>
    <p:sldId id="273" r:id="rId11"/>
    <p:sldId id="265" r:id="rId12"/>
    <p:sldId id="264" r:id="rId13"/>
    <p:sldId id="267" r:id="rId14"/>
    <p:sldId id="281" r:id="rId15"/>
    <p:sldId id="282" r:id="rId16"/>
    <p:sldId id="263" r:id="rId17"/>
    <p:sldId id="279" r:id="rId18"/>
    <p:sldId id="278" r:id="rId19"/>
    <p:sldId id="270" r:id="rId20"/>
    <p:sldId id="271" r:id="rId21"/>
    <p:sldId id="274" r:id="rId22"/>
    <p:sldId id="276" r:id="rId23"/>
    <p:sldId id="277" r:id="rId24"/>
    <p:sldId id="275" r:id="rId25"/>
    <p:sldId id="266" r:id="rId26"/>
    <p:sldId id="268" r:id="rId27"/>
    <p:sldId id="269" r:id="rId28"/>
  </p:sldIdLst>
  <p:sldSz cx="9144000" cy="6858000" type="screen4x3"/>
  <p:notesSz cx="7019925" cy="93059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76" autoAdjust="0"/>
  </p:normalViewPr>
  <p:slideViewPr>
    <p:cSldViewPr>
      <p:cViewPr>
        <p:scale>
          <a:sx n="92" d="100"/>
          <a:sy n="92" d="100"/>
        </p:scale>
        <p:origin x="-942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AAE0B5AA-BD0D-47D5-85E2-26455239B6F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B91C8A9E-9A7A-4F88-9F5E-B7BAAFA4E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49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576499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  <a:noFill/>
          <a:ln>
            <a:noFill/>
          </a:ln>
        </p:spPr>
        <p:txBody>
          <a:bodyPr lIns="93272" tIns="93272" rIns="93272" bIns="93272" anchor="ctr" anchorCtr="0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layout with centered title and subtitle placeholders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omepages.which.net/~gk.sherman/eaaaaac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olidayhouseroma.files.wordpress.com/2012/03/st-peters-basil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70125"/>
            <a:ext cx="4815026" cy="333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nosticwarrior.com/wp-content/uploads/2015/09/obama-and-po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9" y="228600"/>
            <a:ext cx="2722033" cy="204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anfranciscosentinel.com/wp-content/uploads/2008/04/bush-pope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9170"/>
            <a:ext cx="2514599" cy="213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.telegraph.co.uk/multimedia/archive/01880/19930812-clinton_1880499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4289"/>
            <a:ext cx="2374900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jamesjpn.net/wp-content/uploads/2014/12/HWBus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900" y="5011737"/>
            <a:ext cx="2214033" cy="166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176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Charles V Empire- Europe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0600" y="1371600"/>
            <a:ext cx="6705599" cy="481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0" y="0"/>
            <a:ext cx="54102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Luther’s 95 Theses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10200" y="0"/>
            <a:ext cx="3733800" cy="3179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600200"/>
            <a:ext cx="5333999" cy="4665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Luther at the Diet of Worms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1752600"/>
            <a:ext cx="7562850" cy="4657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Reformation Propaganda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0" y="1371600"/>
            <a:ext cx="7540625" cy="4919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church2011.saintraphaelschool.org/wp/wp-content/uploads/2011/10/ALEC-I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69273"/>
            <a:ext cx="3746500" cy="381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ibliotecapleyades.net/imagenes_sociopol/911-34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33800"/>
            <a:ext cx="4933950" cy="330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ongten.net/wp-noidung/uploads/2013/01/mapjesuitcolle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09600"/>
            <a:ext cx="36195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116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Augsburg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theecstaticpresentation.com/Gurdjieff/Religious%20W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42672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avidgmcafee.files.wordpress.com/2010/05/religious-wa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447800"/>
            <a:ext cx="4905375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88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Council of Trent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447800"/>
            <a:ext cx="6600824" cy="505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John Calvin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228600" y="1905000"/>
            <a:ext cx="1524000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Geneva- City of God</a:t>
            </a:r>
          </a:p>
        </p:txBody>
      </p:sp>
      <p:pic>
        <p:nvPicPr>
          <p:cNvPr id="208" name="Shape 2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0800" y="1295400"/>
            <a:ext cx="3621086" cy="518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228600" y="1447800"/>
            <a:ext cx="182880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Calvinists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228600" y="2971800"/>
            <a:ext cx="175260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Predestination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John Knox- Scotland</a:t>
            </a:r>
            <a:b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Presbyterian Religion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2057400"/>
            <a:ext cx="5676900" cy="4029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Henry VIII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7000" y="1609725"/>
            <a:ext cx="3809999" cy="363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44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John Wycliffe (Wycliff) was the first person to produce hand-written copies of the Bible in the English language...before Gutenberg invented the printing press in the 1450's. </a:t>
            </a:r>
          </a:p>
        </p:txBody>
      </p:sp>
      <p:pic>
        <p:nvPicPr>
          <p:cNvPr id="29" name="Shape 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828924" cy="2149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29400" y="0"/>
            <a:ext cx="2876550" cy="238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52800" y="381000"/>
            <a:ext cx="274320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Catherine of Aragon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7000" y="1600200"/>
            <a:ext cx="3400424" cy="505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Anne Boleyn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Shape 1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3200" y="1371600"/>
            <a:ext cx="3400424" cy="505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Queen Elizabeth I (Anne Boleyn’s daughter)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2600" y="1676400"/>
            <a:ext cx="5562600" cy="4478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Mary Queen of Scot’s (Elizabeth’s cousin) AKA Bloody Mary</a:t>
            </a:r>
          </a:p>
        </p:txBody>
      </p:sp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6400" y="1524000"/>
            <a:ext cx="6172199" cy="462438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0" y="1676400"/>
            <a:ext cx="1524000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Executed by Elizabeth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0" y="2743200"/>
            <a:ext cx="1447800" cy="9159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Conspired against Elizabeth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0" y="3886200"/>
            <a:ext cx="1524000" cy="9159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Fought against John Knox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7848600" y="2362200"/>
            <a:ext cx="1295400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Roman Catholic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Queen Mary I (Catherine’s daughter)</a:t>
            </a:r>
          </a:p>
        </p:txBody>
      </p:sp>
      <p:pic>
        <p:nvPicPr>
          <p:cNvPr id="174" name="Shape 1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4600" y="1524000"/>
            <a:ext cx="3790949" cy="505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Shape 175"/>
          <p:cNvSpPr txBox="1"/>
          <p:nvPr/>
        </p:nvSpPr>
        <p:spPr>
          <a:xfrm>
            <a:off x="457200" y="1752600"/>
            <a:ext cx="1447800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Persecuted Protestants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381000" y="2590800"/>
            <a:ext cx="1828800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Restored Catholicism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x="457200" y="3429000"/>
            <a:ext cx="1524000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Married Philip II, Son of Charles V of Spain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Religions Europe Late 1500s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1016000"/>
            <a:ext cx="8229600" cy="584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4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47800" y="0"/>
            <a:ext cx="5427662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After the Treaty of Westphalia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1371600"/>
            <a:ext cx="7924799" cy="5086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Transubstantiation- Mass/Service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" name="Shape 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1676400"/>
            <a:ext cx="2181224" cy="285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1676400"/>
            <a:ext cx="4391025" cy="427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5800" y="4448175"/>
            <a:ext cx="2057400" cy="2409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438400" y="0"/>
            <a:ext cx="4800600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Jan Hus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1369 - Jan Hus born.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1390 - </a:t>
            </a:r>
            <a:r>
              <a:rPr lang="en-US" sz="20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Wycliffe's</a:t>
            </a: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writings reach Bohemia.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1398 - Jan Hus lectures on theology at Charles University, Prague.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1410 - Hus and his followers excommunicated by the Archbishop of Prague.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1411 - Pope John XXIII (the antipope) excommunicates Jan Hus.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1415 - Jan Hus burned at the stake at Constance for heresy.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2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800" y="3048000"/>
            <a:ext cx="2125662" cy="3386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52800" y="2971800"/>
            <a:ext cx="54483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Indulgences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67200" y="1371600"/>
            <a:ext cx="3971924" cy="267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Shape 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3657600"/>
            <a:ext cx="3352799" cy="2514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Purgatory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Shape 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19400" y="2286000"/>
            <a:ext cx="5943599" cy="384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990600"/>
            <a:ext cx="2628899" cy="344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0" y="457200"/>
            <a:ext cx="7239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Guttenberg- Printing Press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1453- Created in Mainz, Germany</a:t>
            </a:r>
          </a:p>
        </p:txBody>
      </p:sp>
      <p:pic>
        <p:nvPicPr>
          <p:cNvPr id="71" name="Shape 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286000"/>
            <a:ext cx="2809875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33775" y="2133600"/>
            <a:ext cx="2076449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00600" y="3200400"/>
            <a:ext cx="4343400" cy="325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239000" y="609600"/>
            <a:ext cx="1904999" cy="240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3429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Pope Julius II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Shape 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1447800"/>
            <a:ext cx="3582987" cy="4829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447800"/>
            <a:ext cx="2238374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5943600" y="914400"/>
            <a:ext cx="190499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Tetzel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Charles V- Spain (Catholic)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09800" y="1219200"/>
            <a:ext cx="4662487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160</Words>
  <Application>Microsoft Office PowerPoint</Application>
  <PresentationFormat>On-screen Show (4:3)</PresentationFormat>
  <Paragraphs>37</Paragraphs>
  <Slides>27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PowerPoint Presentation</vt:lpstr>
      <vt:lpstr>PowerPoint Presentation</vt:lpstr>
      <vt:lpstr>Transubstantiation- Mass/Service</vt:lpstr>
      <vt:lpstr>Jan Hus</vt:lpstr>
      <vt:lpstr>Indulgences</vt:lpstr>
      <vt:lpstr>Purgatory</vt:lpstr>
      <vt:lpstr>Guttenberg- Printing Press</vt:lpstr>
      <vt:lpstr>Pope Julius II</vt:lpstr>
      <vt:lpstr>Charles V- Spain (Catholic)</vt:lpstr>
      <vt:lpstr>Charles V Empire- Europe</vt:lpstr>
      <vt:lpstr>Luther’s 95 Theses</vt:lpstr>
      <vt:lpstr>Luther at the Diet of Worms</vt:lpstr>
      <vt:lpstr>Reformation Propaganda</vt:lpstr>
      <vt:lpstr>PowerPoint Presentation</vt:lpstr>
      <vt:lpstr>Augsburg</vt:lpstr>
      <vt:lpstr>Council of Trent</vt:lpstr>
      <vt:lpstr>John Calvin</vt:lpstr>
      <vt:lpstr>John Knox- Scotland Presbyterian Religion</vt:lpstr>
      <vt:lpstr>Henry VIII</vt:lpstr>
      <vt:lpstr>Catherine of Aragon</vt:lpstr>
      <vt:lpstr>Anne Boleyn</vt:lpstr>
      <vt:lpstr>Queen Elizabeth I (Anne Boleyn’s daughter)</vt:lpstr>
      <vt:lpstr>Mary Queen of Scot’s (Elizabeth’s cousin) AKA Bloody Mary</vt:lpstr>
      <vt:lpstr>Queen Mary I (Catherine’s daughter)</vt:lpstr>
      <vt:lpstr>Religions Europe Late 1500s</vt:lpstr>
      <vt:lpstr>PowerPoint Presentation</vt:lpstr>
      <vt:lpstr>After the Treaty of Westphalia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Balazs, Stephen</dc:creator>
  <cp:lastModifiedBy>Administrator</cp:lastModifiedBy>
  <cp:revision>3</cp:revision>
  <cp:lastPrinted>2016-01-29T15:12:53Z</cp:lastPrinted>
  <dcterms:modified xsi:type="dcterms:W3CDTF">2016-01-29T15:12:57Z</dcterms:modified>
</cp:coreProperties>
</file>